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83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0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56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1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6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8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68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5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3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9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3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4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176873"/>
            <a:ext cx="9440034" cy="1828801"/>
          </a:xfrm>
        </p:spPr>
        <p:txBody>
          <a:bodyPr>
            <a:normAutofit/>
          </a:bodyPr>
          <a:lstStyle/>
          <a:p>
            <a:r>
              <a:rPr lang="en-US" sz="8000" dirty="0" err="1"/>
              <a:t>Sciencebois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277528"/>
          </a:xfrm>
        </p:spPr>
        <p:txBody>
          <a:bodyPr>
            <a:normAutofit/>
          </a:bodyPr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  <a:p>
            <a:r>
              <a:rPr lang="en-US" dirty="0"/>
              <a:t>Russel Gates</a:t>
            </a:r>
          </a:p>
          <a:p>
            <a:r>
              <a:rPr lang="en-US" dirty="0"/>
              <a:t>Tomi </a:t>
            </a:r>
            <a:r>
              <a:rPr lang="en-US" dirty="0" err="1"/>
              <a:t>Ulobeko</a:t>
            </a:r>
            <a:endParaRPr lang="en-US" dirty="0"/>
          </a:p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Avery </a:t>
            </a:r>
            <a:r>
              <a:rPr lang="en-US" dirty="0" err="1"/>
              <a:t>Pawelek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406" y="1731963"/>
            <a:ext cx="3911350" cy="405923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a physics and mathematics student from a tiny town.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Scientific Fields model </a:t>
            </a:r>
          </a:p>
          <a:p>
            <a:pPr lvl="1"/>
            <a:r>
              <a:rPr lang="en-US" dirty="0"/>
              <a:t>Scientific Fields pages </a:t>
            </a:r>
          </a:p>
          <a:p>
            <a:pPr lvl="1"/>
            <a:r>
              <a:rPr lang="en-US" dirty="0"/>
              <a:t>Linking of pages </a:t>
            </a:r>
          </a:p>
          <a:p>
            <a:pPr lvl="1"/>
            <a:r>
              <a:rPr lang="en-US" dirty="0"/>
              <a:t>Meeting organizer</a:t>
            </a:r>
          </a:p>
          <a:p>
            <a:pPr lvl="1"/>
            <a:r>
              <a:rPr lang="en-US" dirty="0"/>
              <a:t>13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Negin</a:t>
            </a:r>
            <a:r>
              <a:rPr lang="en-US" dirty="0"/>
              <a:t> </a:t>
            </a:r>
            <a:r>
              <a:rPr lang="en-US" dirty="0" err="1"/>
              <a:t>Rahbar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1868" y="1731963"/>
            <a:ext cx="304442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am not afraid to commit.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CSS </a:t>
            </a:r>
          </a:p>
          <a:p>
            <a:pPr lvl="1"/>
            <a:r>
              <a:rPr lang="en-US" dirty="0"/>
              <a:t>Technical Report </a:t>
            </a:r>
          </a:p>
          <a:p>
            <a:pPr lvl="1"/>
            <a:r>
              <a:rPr lang="en-US" dirty="0"/>
              <a:t>Splash page </a:t>
            </a:r>
          </a:p>
          <a:p>
            <a:pPr lvl="1"/>
            <a:r>
              <a:rPr lang="en-US" dirty="0"/>
              <a:t>6 issues</a:t>
            </a:r>
          </a:p>
          <a:p>
            <a:pPr lvl="1"/>
            <a:r>
              <a:rPr lang="en-US" dirty="0"/>
              <a:t>39 commits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3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Russell Gates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9599" y="1731963"/>
            <a:ext cx="25597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The University of Texas at Austin by day, Sm4sh noob by night. </a:t>
            </a:r>
          </a:p>
          <a:p>
            <a:r>
              <a:rPr lang="en-US" dirty="0"/>
              <a:t>Responsibilities </a:t>
            </a:r>
          </a:p>
          <a:p>
            <a:pPr lvl="1"/>
            <a:r>
              <a:rPr lang="en-US" dirty="0"/>
              <a:t>Hosting </a:t>
            </a:r>
          </a:p>
          <a:p>
            <a:pPr lvl="1"/>
            <a:r>
              <a:rPr lang="en-US" dirty="0"/>
              <a:t>Page Navigation 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17 commits </a:t>
            </a:r>
          </a:p>
          <a:p>
            <a:pPr lvl="1"/>
            <a:r>
              <a:rPr lang="en-US" dirty="0"/>
              <a:t>10 issues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5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Tomi </a:t>
            </a:r>
            <a:r>
              <a:rPr lang="en-US" dirty="0" err="1"/>
              <a:t>Olubeko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Mathematics Major at UT. I enjoy playing soccer and </a:t>
            </a:r>
            <a:r>
              <a:rPr lang="en-US" dirty="0" err="1"/>
              <a:t>pwning</a:t>
            </a:r>
            <a:r>
              <a:rPr lang="en-US" dirty="0"/>
              <a:t> Rusty at Smash.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Made the table for the theories </a:t>
            </a:r>
          </a:p>
          <a:p>
            <a:pPr lvl="1"/>
            <a:r>
              <a:rPr lang="en-US" dirty="0"/>
              <a:t>Made the theory html pages </a:t>
            </a:r>
          </a:p>
          <a:p>
            <a:pPr lvl="1"/>
            <a:r>
              <a:rPr lang="en-US" dirty="0"/>
              <a:t>5 commits</a:t>
            </a:r>
          </a:p>
          <a:p>
            <a:pPr lvl="1"/>
            <a:r>
              <a:rPr lang="en-US" dirty="0"/>
              <a:t>Added pagination to theorymodel.html</a:t>
            </a:r>
          </a:p>
          <a:p>
            <a:pPr lvl="1"/>
            <a:r>
              <a:rPr lang="en-US" dirty="0"/>
              <a:t>Added pagination to scientistmodel.html</a:t>
            </a:r>
          </a:p>
          <a:p>
            <a:pPr lvl="1"/>
            <a:r>
              <a:rPr lang="en-US" dirty="0"/>
              <a:t>Added pagination to fields.html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2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 </a:t>
            </a:r>
            <a:r>
              <a:rPr lang="en-US" dirty="0" err="1"/>
              <a:t>Cooledge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like computer science and robots. </a:t>
            </a:r>
          </a:p>
          <a:p>
            <a:r>
              <a:rPr lang="en-US" dirty="0"/>
              <a:t>Responsibilities: </a:t>
            </a:r>
          </a:p>
          <a:p>
            <a:pPr lvl="1"/>
            <a:r>
              <a:rPr lang="en-US" dirty="0"/>
              <a:t>Scientists model </a:t>
            </a:r>
          </a:p>
          <a:p>
            <a:pPr lvl="1"/>
            <a:r>
              <a:rPr lang="en-US" dirty="0"/>
              <a:t>Scientists' pages </a:t>
            </a:r>
          </a:p>
          <a:p>
            <a:pPr lvl="1"/>
            <a:r>
              <a:rPr lang="en-US" dirty="0"/>
              <a:t>28 commits </a:t>
            </a:r>
          </a:p>
          <a:p>
            <a:pPr lvl="1"/>
            <a:r>
              <a:rPr lang="en-US" dirty="0"/>
              <a:t>6 issues </a:t>
            </a:r>
          </a:p>
        </p:txBody>
      </p:sp>
    </p:spTree>
    <p:extLst>
      <p:ext uri="{BB962C8B-B14F-4D97-AF65-F5344CB8AC3E}">
        <p14:creationId xmlns:p14="http://schemas.microsoft.com/office/powerpoint/2010/main" val="386717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951" y="2914389"/>
            <a:ext cx="10353762" cy="970450"/>
          </a:xfrm>
        </p:spPr>
        <p:txBody>
          <a:bodyPr/>
          <a:lstStyle/>
          <a:p>
            <a:r>
              <a:rPr lang="en-US" dirty="0" smtClean="0"/>
              <a:t>Demo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4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110</TotalTime>
  <Words>156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Slate</vt:lpstr>
      <vt:lpstr>Sciencebois</vt:lpstr>
      <vt:lpstr>Avery Pawelek</vt:lpstr>
      <vt:lpstr>Negin Rahbar</vt:lpstr>
      <vt:lpstr>Russell Gates</vt:lpstr>
      <vt:lpstr>Tomi Olubeko</vt:lpstr>
      <vt:lpstr>Dylan Cooledge</vt:lpstr>
      <vt:lpstr>Demo…</vt:lpstr>
      <vt:lpstr>Self Critique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Sciencebois</dc:title>
  <dc:creator>Dylan</dc:creator>
  <cp:lastModifiedBy>Microsoft Office User</cp:lastModifiedBy>
  <cp:revision>4</cp:revision>
  <dcterms:created xsi:type="dcterms:W3CDTF">2017-04-13T15:09:31Z</dcterms:created>
  <dcterms:modified xsi:type="dcterms:W3CDTF">2017-04-19T20:38:17Z</dcterms:modified>
</cp:coreProperties>
</file>